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2"/>
  </p:notesMasterIdLst>
  <p:sldIdLst>
    <p:sldId id="287" r:id="rId2"/>
    <p:sldId id="256" r:id="rId3"/>
    <p:sldId id="257" r:id="rId4"/>
    <p:sldId id="269" r:id="rId5"/>
    <p:sldId id="276" r:id="rId6"/>
    <p:sldId id="277" r:id="rId7"/>
    <p:sldId id="258" r:id="rId8"/>
    <p:sldId id="278" r:id="rId9"/>
    <p:sldId id="279" r:id="rId10"/>
    <p:sldId id="280" r:id="rId11"/>
    <p:sldId id="260" r:id="rId12"/>
    <p:sldId id="261" r:id="rId13"/>
    <p:sldId id="263" r:id="rId14"/>
    <p:sldId id="264" r:id="rId15"/>
    <p:sldId id="265" r:id="rId16"/>
    <p:sldId id="266" r:id="rId17"/>
    <p:sldId id="267" r:id="rId18"/>
    <p:sldId id="270" r:id="rId19"/>
    <p:sldId id="271" r:id="rId20"/>
    <p:sldId id="272" r:id="rId21"/>
    <p:sldId id="281" r:id="rId22"/>
    <p:sldId id="282" r:id="rId23"/>
    <p:sldId id="273" r:id="rId24"/>
    <p:sldId id="274" r:id="rId25"/>
    <p:sldId id="283" r:id="rId26"/>
    <p:sldId id="284" r:id="rId27"/>
    <p:sldId id="285" r:id="rId28"/>
    <p:sldId id="286" r:id="rId29"/>
    <p:sldId id="275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yal Armaan" initials="PA" lastIdx="2" clrIdx="0">
    <p:extLst>
      <p:ext uri="{19B8F6BF-5375-455C-9EA6-DF929625EA0E}">
        <p15:presenceInfo xmlns:p15="http://schemas.microsoft.com/office/powerpoint/2012/main" userId="a6fd9e4770e976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07T10:06:38.076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07T10:06:38.076" idx="2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2BB7A-2CB8-49F6-B112-AE315970F80F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BDD66-E17B-4068-810B-E20DBB8BF9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645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3566-7290-681F-74C7-37C1C6D7C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6FF37F-FCB5-CD3E-12F9-AA7EDF759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0BBC9-2F6B-AEBB-D06F-3835A958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89293-01AE-40C0-A31E-116EE41B294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890A4-73DB-BFAE-CB51-AB5A7A96D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C67F-1544-32ED-11E2-20C8867A8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2BC80-272D-4AEC-B73F-63354E1B1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454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455D5-9173-DC09-1A7B-3A86B51EA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7816E8-55B7-5719-0560-878CFEE68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AA340-5C67-2AE0-4D0B-7A6167EAD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89293-01AE-40C0-A31E-116EE41B294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43AE4-3E17-1C67-5C55-483C4CD7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24DB9-E727-8794-3785-1447E4C3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2BC80-272D-4AEC-B73F-63354E1B1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1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171E83-3C5C-D7F2-7BC5-C6C9159379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E4ADCB-4F06-DD7A-4C84-685B0284A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23413-9E4A-D089-306D-1326BC362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89293-01AE-40C0-A31E-116EE41B294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0350B-563A-DB09-8F1F-0DF3BA3F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28685-5739-9EE9-EE9C-8C1028A8C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2BC80-272D-4AEC-B73F-63354E1B1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079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B81C-21F7-C79B-D3B0-4A2FE5D16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42943-4F6B-B2B5-A9E6-9965F6894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FF3D5-1836-E69C-6FE0-9C8C8DBA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89293-01AE-40C0-A31E-116EE41B294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5EDEC-4C46-B297-2819-F31F9BF4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59075-24C2-9906-7951-26144BF81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2BC80-272D-4AEC-B73F-63354E1B1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72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EE16-1E76-C276-320C-5573FB72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48745-8EE8-FFE9-DD56-DA8B0C45E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1E2FE-668B-3CB5-93D9-44949190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89293-01AE-40C0-A31E-116EE41B294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37943-EF7D-7698-7575-7B22EE675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01A9E-19E8-CEF8-E979-1C8BEB19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2BC80-272D-4AEC-B73F-63354E1B1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629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2B94-DC98-A230-80B0-156DE160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821F2-DA8E-D202-90DC-6EAB4B23F8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1A124-C49F-5ED4-B931-300395606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99489-3DF6-39FF-F772-61C4F6692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89293-01AE-40C0-A31E-116EE41B294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DFCB1-E0FE-66B7-01CC-10A7A4AC3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91A4A-59A1-C541-DECF-BE01438A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2BC80-272D-4AEC-B73F-63354E1B1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94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AE016-83EB-F1D6-7CD1-DFD5E6D9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F2955-552F-4DEF-F2CD-EE467DD0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9B276-50DF-544E-0B29-7C672AF5B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2D50B-2A85-1F24-C2CD-0A80A58F44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FC5AE-2BD5-B18C-5927-C86E56E07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45D844-B7F1-3338-0617-0DF68D6AC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89293-01AE-40C0-A31E-116EE41B294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787B1A-794F-9C5B-3E57-149C6167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C5A626-D56C-0380-D3D1-342AA6DEF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2BC80-272D-4AEC-B73F-63354E1B1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94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FE8CA-983B-87C2-E6C0-8D7DF018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7F4906-D120-EB4C-35E5-7530CF01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89293-01AE-40C0-A31E-116EE41B294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EE7A4-F7A0-A860-3F4D-BB35A2417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8D026-69D3-C7E9-D216-8E055981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2BC80-272D-4AEC-B73F-63354E1B1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478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906B99-CDCF-2473-0602-4294C2B7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89293-01AE-40C0-A31E-116EE41B294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70341A-6F1D-050F-22A8-75EE93CE2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238F0-B0B7-D904-1C55-0EA3CEC9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2BC80-272D-4AEC-B73F-63354E1B1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70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04C5-9AD6-DACA-8C82-ED0EA975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31B5A-438B-3EAD-9F8A-16271BE27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2648A-BEFD-6E00-D158-D54544A87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324CE-9D53-03EF-37FB-426B1B8F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89293-01AE-40C0-A31E-116EE41B294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4DE8A-D36C-3B6C-F3A1-23F307066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F4FE1-BC88-882C-7E60-DED18582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2BC80-272D-4AEC-B73F-63354E1B1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145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A9AB-0FC3-66EF-F6E4-40C9B5122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5BEDFC-F344-2B64-F989-948F7388AD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4DF19-F6A9-52DD-218A-D21588870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61527-F3F0-DB49-0973-E3B48007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89293-01AE-40C0-A31E-116EE41B294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C91E3-968F-4AFD-7275-403356313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C1F1C-8250-FE8A-7E9F-E4109DC0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2BC80-272D-4AEC-B73F-63354E1B1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80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29044-E481-59CC-142E-124D29D81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2E90C-7ACD-B49A-AE61-CAD6CA182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EA5CE-ED9E-0449-6772-65991496D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89293-01AE-40C0-A31E-116EE41B294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F1572-5EBF-CA97-34AD-57144BF0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18B07-5D17-55B4-4D5B-0B38151EE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2BC80-272D-4AEC-B73F-63354E1B1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67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72162/fwd__bubble_hand_drawn-by-rejon-17766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esheninger.blogspot.com/2018/10/build-door-for-opportunity-to-knock-on.htm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F815A3-560D-DD14-8F1B-A8591F8811B0}"/>
              </a:ext>
            </a:extLst>
          </p:cNvPr>
          <p:cNvSpPr/>
          <p:nvPr/>
        </p:nvSpPr>
        <p:spPr>
          <a:xfrm>
            <a:off x="2895494" y="1920895"/>
            <a:ext cx="6401012" cy="30162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0" i="0" dirty="0">
                <a:solidFill>
                  <a:srgbClr val="FFFF00"/>
                </a:solidFill>
                <a:effectLst/>
                <a:latin typeface="Söhne"/>
              </a:rPr>
              <a:t>{ </a:t>
            </a:r>
            <a:r>
              <a:rPr lang="en-US" sz="3200" b="0" i="0" dirty="0">
                <a:effectLst/>
                <a:latin typeface="Söhne"/>
              </a:rPr>
              <a:t>"Success is not for the faint-hearted;</a:t>
            </a:r>
          </a:p>
          <a:p>
            <a:pPr algn="ctr"/>
            <a:r>
              <a:rPr lang="en-US" sz="3200" b="0" i="0" dirty="0">
                <a:effectLst/>
                <a:latin typeface="Söhne"/>
              </a:rPr>
              <a:t> it belongs to those who dare to dream, persist,</a:t>
            </a:r>
          </a:p>
          <a:p>
            <a:pPr algn="ctr"/>
            <a:r>
              <a:rPr lang="en-US" sz="3200" b="0" i="0" dirty="0">
                <a:effectLst/>
                <a:latin typeface="Söhne"/>
              </a:rPr>
              <a:t> and never give up.“ </a:t>
            </a:r>
            <a:r>
              <a:rPr lang="en-US" sz="5400" b="0" i="0" dirty="0">
                <a:solidFill>
                  <a:srgbClr val="FFFF00"/>
                </a:solidFill>
                <a:effectLst/>
                <a:latin typeface="Söhne"/>
              </a:rPr>
              <a:t>}</a:t>
            </a:r>
            <a:endParaRPr lang="en-US" sz="4000" b="1" cap="none" spc="0" dirty="0">
              <a:ln/>
              <a:solidFill>
                <a:srgbClr val="FFFF00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BDE97-3813-9D7F-C48B-E102B8A49EF3}"/>
              </a:ext>
            </a:extLst>
          </p:cNvPr>
          <p:cNvSpPr txBox="1"/>
          <p:nvPr/>
        </p:nvSpPr>
        <p:spPr>
          <a:xfrm>
            <a:off x="5279204" y="5342562"/>
            <a:ext cx="1633591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-CHATGPT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374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st of Institutes - View Details">
            <a:extLst>
              <a:ext uri="{FF2B5EF4-FFF2-40B4-BE49-F238E27FC236}">
                <a16:creationId xmlns:a16="http://schemas.microsoft.com/office/drawing/2014/main" id="{F5BA75A6-DC75-946B-26E7-08791C5E6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A2092C-7E19-5B88-78B2-45495C176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25" y="506002"/>
            <a:ext cx="2630698" cy="584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80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B2159D-CCCD-CC32-5375-1D06983A5089}"/>
              </a:ext>
            </a:extLst>
          </p:cNvPr>
          <p:cNvSpPr txBox="1"/>
          <p:nvPr/>
        </p:nvSpPr>
        <p:spPr>
          <a:xfrm>
            <a:off x="2180261" y="1859339"/>
            <a:ext cx="783147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Cabin Sketch" panose="020B0503050202020004" pitchFamily="34" charset="0"/>
              </a:rPr>
              <a:t>I am really </a:t>
            </a:r>
            <a:r>
              <a:rPr lang="en-US" sz="6600" b="1" dirty="0">
                <a:solidFill>
                  <a:srgbClr val="FFFF00"/>
                </a:solidFill>
                <a:latin typeface="Cabin Sketch" panose="020B0503050202020004" pitchFamily="34" charset="0"/>
              </a:rPr>
              <a:t>excited </a:t>
            </a:r>
            <a:r>
              <a:rPr lang="en-US" sz="6600" dirty="0">
                <a:solidFill>
                  <a:schemeClr val="bg1"/>
                </a:solidFill>
                <a:latin typeface="Cabin Sketch" panose="020B0503050202020004" pitchFamily="34" charset="0"/>
              </a:rPr>
              <a:t>for this session!</a:t>
            </a:r>
            <a:endParaRPr lang="en-IN" sz="6600" b="1" dirty="0">
              <a:solidFill>
                <a:srgbClr val="FFFF00"/>
              </a:solidFill>
              <a:latin typeface="Cabin Sketch" panose="020B0503050202020004" pitchFamily="34" charset="0"/>
            </a:endParaRPr>
          </a:p>
        </p:txBody>
      </p:sp>
      <p:pic>
        <p:nvPicPr>
          <p:cNvPr id="5" name="Picture 4" descr="List of Institutes - View Details">
            <a:extLst>
              <a:ext uri="{FF2B5EF4-FFF2-40B4-BE49-F238E27FC236}">
                <a16:creationId xmlns:a16="http://schemas.microsoft.com/office/drawing/2014/main" id="{319C7E36-95C0-6C99-32EA-59A28E387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497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B2159D-CCCD-CC32-5375-1D06983A5089}"/>
              </a:ext>
            </a:extLst>
          </p:cNvPr>
          <p:cNvSpPr txBox="1"/>
          <p:nvPr/>
        </p:nvSpPr>
        <p:spPr>
          <a:xfrm>
            <a:off x="2180261" y="2367171"/>
            <a:ext cx="783147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be learning,</a:t>
            </a:r>
            <a:b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lot of things today.</a:t>
            </a:r>
            <a:endParaRPr lang="en-IN" sz="6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List of Institutes - View Details">
            <a:extLst>
              <a:ext uri="{FF2B5EF4-FFF2-40B4-BE49-F238E27FC236}">
                <a16:creationId xmlns:a16="http://schemas.microsoft.com/office/drawing/2014/main" id="{16B84067-120A-ABDB-3B8D-F6396AC32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98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85A764-BFC1-BA2D-F3AA-0B8C0B1B7434}"/>
              </a:ext>
            </a:extLst>
          </p:cNvPr>
          <p:cNvSpPr txBox="1"/>
          <p:nvPr/>
        </p:nvSpPr>
        <p:spPr>
          <a:xfrm>
            <a:off x="3047144" y="2967335"/>
            <a:ext cx="6097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Links!</a:t>
            </a:r>
            <a:endParaRPr lang="en-IN" sz="5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List of Institutes - View Details">
            <a:extLst>
              <a:ext uri="{FF2B5EF4-FFF2-40B4-BE49-F238E27FC236}">
                <a16:creationId xmlns:a16="http://schemas.microsoft.com/office/drawing/2014/main" id="{6F037858-E9D3-8227-4FFC-416AAABC1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606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2B64C9-E940-2AD3-2C44-1FE8024ABEB8}"/>
              </a:ext>
            </a:extLst>
          </p:cNvPr>
          <p:cNvSpPr txBox="1"/>
          <p:nvPr/>
        </p:nvSpPr>
        <p:spPr>
          <a:xfrm>
            <a:off x="2087794" y="1442496"/>
            <a:ext cx="7831477" cy="64633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https://github.com/0Armaan025</a:t>
            </a:r>
            <a:endParaRPr lang="en-IN" sz="3600" b="1" dirty="0">
              <a:solidFill>
                <a:srgbClr val="FFFF00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E243-D217-2AA9-615E-414E37948868}"/>
              </a:ext>
            </a:extLst>
          </p:cNvPr>
          <p:cNvSpPr txBox="1"/>
          <p:nvPr/>
        </p:nvSpPr>
        <p:spPr>
          <a:xfrm>
            <a:off x="2087793" y="2782669"/>
            <a:ext cx="7831477" cy="64633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Arial Black" panose="020B0A04020102020204" pitchFamily="34" charset="0"/>
                <a:cs typeface="Alef" panose="00000500000000000000" pitchFamily="2" charset="-79"/>
              </a:rPr>
              <a:t>@Armaan25#1078</a:t>
            </a:r>
            <a:r>
              <a:rPr lang="en-US" sz="3600" b="1" dirty="0">
                <a:solidFill>
                  <a:srgbClr val="FFFF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for discord</a:t>
            </a:r>
            <a:endParaRPr lang="en-IN" sz="3600" b="1" dirty="0">
              <a:solidFill>
                <a:srgbClr val="FFFF00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B2F891-17F6-0411-9810-A1D83D714B8A}"/>
              </a:ext>
            </a:extLst>
          </p:cNvPr>
          <p:cNvSpPr txBox="1"/>
          <p:nvPr/>
        </p:nvSpPr>
        <p:spPr>
          <a:xfrm>
            <a:off x="2087792" y="4122842"/>
            <a:ext cx="7831477" cy="64633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FFFF00"/>
                </a:solidFill>
                <a:latin typeface="Bahnschrift" panose="020B0502040204020203" pitchFamily="34" charset="0"/>
              </a:rPr>
              <a:t>https://chess.com/play/GM_ARMAAN</a:t>
            </a:r>
          </a:p>
        </p:txBody>
      </p:sp>
      <p:pic>
        <p:nvPicPr>
          <p:cNvPr id="9" name="Picture 8" descr="List of Institutes - View Details">
            <a:extLst>
              <a:ext uri="{FF2B5EF4-FFF2-40B4-BE49-F238E27FC236}">
                <a16:creationId xmlns:a16="http://schemas.microsoft.com/office/drawing/2014/main" id="{9E07A184-6B4C-7A39-A4EB-21B38968B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346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BE8A5A-C199-B84F-25E0-EBFD20F590C1}"/>
              </a:ext>
            </a:extLst>
          </p:cNvPr>
          <p:cNvSpPr txBox="1"/>
          <p:nvPr/>
        </p:nvSpPr>
        <p:spPr>
          <a:xfrm>
            <a:off x="2089078" y="2459504"/>
            <a:ext cx="80138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Questions? General Talks? Feedbacks?</a:t>
            </a:r>
            <a:endParaRPr lang="en-IN" sz="6000" b="1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5" name="Picture 4" descr="List of Institutes - View Details">
            <a:extLst>
              <a:ext uri="{FF2B5EF4-FFF2-40B4-BE49-F238E27FC236}">
                <a16:creationId xmlns:a16="http://schemas.microsoft.com/office/drawing/2014/main" id="{D500713B-C9B3-3E08-07F7-ED842B323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75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BE8A5A-C199-B84F-25E0-EBFD20F590C1}"/>
              </a:ext>
            </a:extLst>
          </p:cNvPr>
          <p:cNvSpPr txBox="1"/>
          <p:nvPr/>
        </p:nvSpPr>
        <p:spPr>
          <a:xfrm>
            <a:off x="2089078" y="2459504"/>
            <a:ext cx="80138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Discord</a:t>
            </a:r>
            <a:r>
              <a:rPr lang="en-US" sz="4400" b="1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:- </a:t>
            </a:r>
            <a:r>
              <a:rPr lang="en-US" sz="4400" b="1" dirty="0">
                <a:solidFill>
                  <a:srgbClr val="FFFF00"/>
                </a:solidFill>
                <a:latin typeface="Bahnschrift SemiLight SemiConde" panose="020B0502040204020203" pitchFamily="34" charset="0"/>
              </a:rPr>
              <a:t>@Armaan25#1078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Email</a:t>
            </a:r>
            <a:r>
              <a:rPr lang="en-US" sz="4400" b="1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:- </a:t>
            </a:r>
            <a:r>
              <a:rPr lang="en-US" sz="4400" b="1" dirty="0">
                <a:solidFill>
                  <a:srgbClr val="FFFF00"/>
                </a:solidFill>
                <a:latin typeface="Bahnschrift SemiLight SemiConde" panose="020B0502040204020203" pitchFamily="34" charset="0"/>
              </a:rPr>
              <a:t>armaan33000@gmail.com</a:t>
            </a:r>
            <a:endParaRPr lang="en-IN" sz="4400" b="1" dirty="0">
              <a:solidFill>
                <a:srgbClr val="FFFF00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2" name="Picture 1" descr="List of Institutes - View Details">
            <a:extLst>
              <a:ext uri="{FF2B5EF4-FFF2-40B4-BE49-F238E27FC236}">
                <a16:creationId xmlns:a16="http://schemas.microsoft.com/office/drawing/2014/main" id="{E9589D6B-E00A-FD65-CEB5-31149B306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51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73D83C-C7A3-D2A8-0FB9-8CB8C2E02734}"/>
              </a:ext>
            </a:extLst>
          </p:cNvPr>
          <p:cNvSpPr txBox="1"/>
          <p:nvPr/>
        </p:nvSpPr>
        <p:spPr>
          <a:xfrm>
            <a:off x="2180261" y="2367171"/>
            <a:ext cx="7831477" cy="110799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FFFF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Let’s get started!</a:t>
            </a:r>
            <a:endParaRPr lang="en-IN" sz="6600" b="1" dirty="0">
              <a:solidFill>
                <a:srgbClr val="FFFF00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4" name="Picture 3" descr="List of Institutes - View Details">
            <a:extLst>
              <a:ext uri="{FF2B5EF4-FFF2-40B4-BE49-F238E27FC236}">
                <a16:creationId xmlns:a16="http://schemas.microsoft.com/office/drawing/2014/main" id="{A74BECEF-C2B2-1BEB-8F5A-334C2483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61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73D83C-C7A3-D2A8-0FB9-8CB8C2E02734}"/>
              </a:ext>
            </a:extLst>
          </p:cNvPr>
          <p:cNvSpPr txBox="1"/>
          <p:nvPr/>
        </p:nvSpPr>
        <p:spPr>
          <a:xfrm>
            <a:off x="2180261" y="2367171"/>
            <a:ext cx="7831477" cy="110799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FFFF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Flutter !!</a:t>
            </a:r>
            <a:endParaRPr lang="en-IN" sz="6600" b="1" dirty="0">
              <a:solidFill>
                <a:srgbClr val="FFFF00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4" name="Picture 3" descr="List of Institutes - View Details">
            <a:extLst>
              <a:ext uri="{FF2B5EF4-FFF2-40B4-BE49-F238E27FC236}">
                <a16:creationId xmlns:a16="http://schemas.microsoft.com/office/drawing/2014/main" id="{A74BECEF-C2B2-1BEB-8F5A-334C2483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lutter - YouTube">
            <a:extLst>
              <a:ext uri="{FF2B5EF4-FFF2-40B4-BE49-F238E27FC236}">
                <a16:creationId xmlns:a16="http://schemas.microsoft.com/office/drawing/2014/main" id="{669E8C38-5CC4-5B16-26BC-92049791A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7778" y1="26111" x2="27444" y2="43556"/>
                        <a14:foregroundMark x1="53667" y1="60556" x2="40778" y2="68111"/>
                        <a14:foregroundMark x1="53222" y1="78333" x2="45333" y2="67444"/>
                        <a14:foregroundMark x1="33111" y1="46111" x2="38444" y2="3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009" y="3901576"/>
            <a:ext cx="2349979" cy="234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452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73D83C-C7A3-D2A8-0FB9-8CB8C2E02734}"/>
              </a:ext>
            </a:extLst>
          </p:cNvPr>
          <p:cNvSpPr txBox="1"/>
          <p:nvPr/>
        </p:nvSpPr>
        <p:spPr>
          <a:xfrm>
            <a:off x="2180261" y="2367171"/>
            <a:ext cx="7831477" cy="110799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FFFF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Hackathons !!</a:t>
            </a:r>
            <a:endParaRPr lang="en-IN" sz="6600" b="1" dirty="0">
              <a:solidFill>
                <a:srgbClr val="FFFF00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4" name="Picture 3" descr="List of Institutes - View Details">
            <a:extLst>
              <a:ext uri="{FF2B5EF4-FFF2-40B4-BE49-F238E27FC236}">
                <a16:creationId xmlns:a16="http://schemas.microsoft.com/office/drawing/2014/main" id="{A74BECEF-C2B2-1BEB-8F5A-334C2483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H Brand Guidelines // Major League Hacking">
            <a:extLst>
              <a:ext uri="{FF2B5EF4-FFF2-40B4-BE49-F238E27FC236}">
                <a16:creationId xmlns:a16="http://schemas.microsoft.com/office/drawing/2014/main" id="{9CAFCCCF-22B8-6F32-3B30-93F082886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535" y="4867685"/>
            <a:ext cx="3777413" cy="159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073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4CDBA5-0548-4CFB-285F-0E76EB0F2CEE}"/>
              </a:ext>
            </a:extLst>
          </p:cNvPr>
          <p:cNvSpPr txBox="1"/>
          <p:nvPr/>
        </p:nvSpPr>
        <p:spPr>
          <a:xfrm>
            <a:off x="3070260" y="772555"/>
            <a:ext cx="6782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92D050"/>
                </a:solidFill>
                <a:latin typeface="Youtube noto"/>
              </a:rPr>
              <a:t>{</a:t>
            </a:r>
            <a:r>
              <a:rPr lang="en-US" sz="6000" dirty="0">
                <a:solidFill>
                  <a:schemeClr val="bg1"/>
                </a:solidFill>
                <a:latin typeface="Youtube noto"/>
              </a:rPr>
              <a:t> Time to Level Up!</a:t>
            </a:r>
            <a:r>
              <a:rPr lang="en-US" sz="6000" dirty="0">
                <a:solidFill>
                  <a:srgbClr val="92D050"/>
                </a:solidFill>
                <a:latin typeface="Youtube noto"/>
              </a:rPr>
              <a:t>}</a:t>
            </a:r>
            <a:endParaRPr lang="en-IN" sz="6000" dirty="0">
              <a:solidFill>
                <a:srgbClr val="92D050"/>
              </a:solidFill>
              <a:latin typeface="Youtube noto"/>
            </a:endParaRPr>
          </a:p>
        </p:txBody>
      </p:sp>
      <p:pic>
        <p:nvPicPr>
          <p:cNvPr id="2050" name="Picture 2" descr="Flutter 2.5 released with full-screen Android app and Material You support">
            <a:extLst>
              <a:ext uri="{FF2B5EF4-FFF2-40B4-BE49-F238E27FC236}">
                <a16:creationId xmlns:a16="http://schemas.microsoft.com/office/drawing/2014/main" id="{B16A616D-D2E3-8EBD-A91B-61F67CB24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083" y1="41625" x2="40500" y2="52750"/>
                        <a14:foregroundMark x1="56083" y1="28375" x2="42750" y2="46250"/>
                        <a14:foregroundMark x1="42750" y1="46250" x2="42750" y2="46250"/>
                        <a14:foregroundMark x1="49083" y1="42125" x2="49750" y2="34625"/>
                        <a14:foregroundMark x1="49750" y1="34625" x2="49833" y2="34500"/>
                        <a14:foregroundMark x1="44167" y1="43000" x2="41667" y2="52500"/>
                        <a14:foregroundMark x1="41667" y1="52500" x2="40250" y2="44000"/>
                        <a14:foregroundMark x1="40250" y1="44000" x2="49417" y2="30250"/>
                        <a14:foregroundMark x1="49417" y1="30250" x2="58417" y2="26000"/>
                        <a14:foregroundMark x1="58417" y1="26000" x2="46083" y2="50000"/>
                        <a14:foregroundMark x1="49250" y1="64375" x2="56500" y2="52750"/>
                        <a14:foregroundMark x1="50250" y1="64750" x2="56833" y2="71000"/>
                        <a14:foregroundMark x1="55667" y1="73000" x2="60083" y2="75000"/>
                        <a14:foregroundMark x1="60083" y1="75000" x2="55000" y2="65625"/>
                        <a14:foregroundMark x1="55000" y1="65625" x2="54167" y2="62750"/>
                        <a14:foregroundMark x1="54083" y1="64000" x2="51667" y2="69875"/>
                        <a14:foregroundMark x1="51583" y1="66500" x2="50500" y2="68375"/>
                        <a14:foregroundMark x1="50500" y1="68500" x2="54000" y2="70750"/>
                        <a14:foregroundMark x1="52250" y1="68875" x2="48167" y2="62875"/>
                        <a14:foregroundMark x1="48167" y1="62875" x2="48167" y2="62875"/>
                        <a14:foregroundMark x1="49500" y1="65750" x2="52000" y2="69625"/>
                        <a14:foregroundMark x1="49000" y1="66625" x2="50000" y2="70125"/>
                        <a14:foregroundMark x1="50000" y1="70125" x2="53083" y2="71625"/>
                        <a14:foregroundMark x1="52083" y1="66250" x2="56167" y2="70250"/>
                        <a14:foregroundMark x1="55250" y1="65500" x2="56750" y2="70125"/>
                        <a14:foregroundMark x1="56583" y1="70125" x2="56583" y2="70125"/>
                        <a14:foregroundMark x1="51750" y1="64625" x2="54583" y2="73375"/>
                        <a14:foregroundMark x1="54583" y1="73375" x2="59250" y2="74875"/>
                        <a14:foregroundMark x1="59250" y1="74875" x2="51167" y2="6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071" y="1565255"/>
            <a:ext cx="6563474" cy="437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4D4DB-5CF4-FF2C-0B37-EB6DBD197C88}"/>
              </a:ext>
            </a:extLst>
          </p:cNvPr>
          <p:cNvSpPr txBox="1"/>
          <p:nvPr/>
        </p:nvSpPr>
        <p:spPr>
          <a:xfrm>
            <a:off x="9371942" y="2052156"/>
            <a:ext cx="4397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  <a:ea typeface="DejaVu Sans" panose="020B0603030804020204" pitchFamily="34" charset="0"/>
                <a:cs typeface="Arial" panose="020B0604020202020204" pitchFamily="34" charset="0"/>
              </a:rPr>
              <a:t>July 10th</a:t>
            </a:r>
            <a:endParaRPr lang="en-IN" sz="3200" dirty="0">
              <a:solidFill>
                <a:schemeClr val="bg1"/>
              </a:solidFill>
              <a:latin typeface="Arial Black" panose="020B0A04020102020204" pitchFamily="34" charset="0"/>
              <a:ea typeface="DejaVu Sans" panose="020B0603030804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2647C-C6DE-58B3-8E09-73ABD9D992D7}"/>
              </a:ext>
            </a:extLst>
          </p:cNvPr>
          <p:cNvSpPr txBox="1"/>
          <p:nvPr/>
        </p:nvSpPr>
        <p:spPr>
          <a:xfrm>
            <a:off x="9978117" y="6211565"/>
            <a:ext cx="31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Hosted by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052" name="Picture 4" descr="List of Institutes - View Details">
            <a:extLst>
              <a:ext uri="{FF2B5EF4-FFF2-40B4-BE49-F238E27FC236}">
                <a16:creationId xmlns:a16="http://schemas.microsoft.com/office/drawing/2014/main" id="{21A18E03-8652-516E-C2B7-CD5B38F60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614" y="615423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3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73D83C-C7A3-D2A8-0FB9-8CB8C2E02734}"/>
              </a:ext>
            </a:extLst>
          </p:cNvPr>
          <p:cNvSpPr txBox="1"/>
          <p:nvPr/>
        </p:nvSpPr>
        <p:spPr>
          <a:xfrm>
            <a:off x="2180261" y="2367171"/>
            <a:ext cx="7831477" cy="280076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FF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Talking about communities/discord</a:t>
            </a:r>
            <a:br>
              <a:rPr lang="en-US" sz="4400" b="1" dirty="0">
                <a:solidFill>
                  <a:srgbClr val="FFFF00"/>
                </a:solidFill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4400" b="1" dirty="0">
                <a:solidFill>
                  <a:srgbClr val="FFFF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and making a basic discord bot.</a:t>
            </a:r>
            <a:endParaRPr lang="en-IN" sz="4400" b="1" dirty="0">
              <a:solidFill>
                <a:srgbClr val="FFFF00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4" name="Picture 3" descr="List of Institutes - View Details">
            <a:extLst>
              <a:ext uri="{FF2B5EF4-FFF2-40B4-BE49-F238E27FC236}">
                <a16:creationId xmlns:a16="http://schemas.microsoft.com/office/drawing/2014/main" id="{A74BECEF-C2B2-1BEB-8F5A-334C2483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cord - Free social icons">
            <a:extLst>
              <a:ext uri="{FF2B5EF4-FFF2-40B4-BE49-F238E27FC236}">
                <a16:creationId xmlns:a16="http://schemas.microsoft.com/office/drawing/2014/main" id="{F0A918C3-C241-0AB6-5FB1-7E8363E8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103" y="3963256"/>
            <a:ext cx="2427270" cy="242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896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st of Institutes - View Details">
            <a:extLst>
              <a:ext uri="{FF2B5EF4-FFF2-40B4-BE49-F238E27FC236}">
                <a16:creationId xmlns:a16="http://schemas.microsoft.com/office/drawing/2014/main" id="{A74BECEF-C2B2-1BEB-8F5A-334C2483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6D3DD1-677A-2B64-957A-65D7C7677A29}"/>
              </a:ext>
            </a:extLst>
          </p:cNvPr>
          <p:cNvSpPr txBox="1"/>
          <p:nvPr/>
        </p:nvSpPr>
        <p:spPr>
          <a:xfrm>
            <a:off x="2272729" y="1668529"/>
            <a:ext cx="7831477" cy="83099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FFFF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Polling system</a:t>
            </a:r>
            <a:endParaRPr lang="en-IN" sz="4800" b="1" dirty="0">
              <a:solidFill>
                <a:srgbClr val="FFFF00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2211F1-0080-2804-5253-9A8FDF36942E}"/>
              </a:ext>
            </a:extLst>
          </p:cNvPr>
          <p:cNvSpPr txBox="1"/>
          <p:nvPr/>
        </p:nvSpPr>
        <p:spPr>
          <a:xfrm>
            <a:off x="2272729" y="3031605"/>
            <a:ext cx="7831477" cy="76944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FF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Hi System</a:t>
            </a:r>
            <a:endParaRPr lang="en-IN" sz="4400" b="1" dirty="0">
              <a:solidFill>
                <a:srgbClr val="FFFF00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7F5A9-74D5-A8DA-3F83-6A47758003C6}"/>
              </a:ext>
            </a:extLst>
          </p:cNvPr>
          <p:cNvSpPr txBox="1"/>
          <p:nvPr/>
        </p:nvSpPr>
        <p:spPr>
          <a:xfrm>
            <a:off x="2272729" y="4333126"/>
            <a:ext cx="7831477" cy="132343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Shop/Store system using embeds</a:t>
            </a:r>
            <a:endParaRPr lang="en-IN" sz="4000" b="1" dirty="0">
              <a:solidFill>
                <a:srgbClr val="FFFF00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48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st of Institutes - View Details">
            <a:extLst>
              <a:ext uri="{FF2B5EF4-FFF2-40B4-BE49-F238E27FC236}">
                <a16:creationId xmlns:a16="http://schemas.microsoft.com/office/drawing/2014/main" id="{A74BECEF-C2B2-1BEB-8F5A-334C2483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2E5343-F04D-6208-E8B0-1868BB487EA5}"/>
              </a:ext>
            </a:extLst>
          </p:cNvPr>
          <p:cNvSpPr txBox="1"/>
          <p:nvPr/>
        </p:nvSpPr>
        <p:spPr>
          <a:xfrm>
            <a:off x="2180261" y="786828"/>
            <a:ext cx="7831477" cy="76944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FF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Here comes a challenge:-</a:t>
            </a:r>
            <a:endParaRPr lang="en-IN" sz="4400" b="1" dirty="0">
              <a:solidFill>
                <a:srgbClr val="FFFF00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227960-BCF9-684D-4CB8-22B515E44690}"/>
              </a:ext>
            </a:extLst>
          </p:cNvPr>
          <p:cNvSpPr/>
          <p:nvPr/>
        </p:nvSpPr>
        <p:spPr>
          <a:xfrm>
            <a:off x="2649326" y="4693394"/>
            <a:ext cx="746871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ahnschrift SemiLight SemiConde" panose="020B0502040204020203" pitchFamily="34" charset="0"/>
              </a:rPr>
              <a:t>Worth: 50 points!!! 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A1DA3-A4AA-C829-7B4B-7C76B7B8A572}"/>
              </a:ext>
            </a:extLst>
          </p:cNvPr>
          <p:cNvSpPr txBox="1"/>
          <p:nvPr/>
        </p:nvSpPr>
        <p:spPr>
          <a:xfrm>
            <a:off x="2286560" y="2452282"/>
            <a:ext cx="78314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Make a discord bot which says Hi, if you say “Hello”, Hello if you say “Hi”, and “bye”, if you say “</a:t>
            </a:r>
            <a:r>
              <a:rPr lang="en-US" sz="2400" dirty="0" err="1">
                <a:solidFill>
                  <a:schemeClr val="bg1"/>
                </a:solidFill>
              </a:rPr>
              <a:t>hlo</a:t>
            </a:r>
            <a:r>
              <a:rPr lang="en-US" sz="2400" dirty="0">
                <a:solidFill>
                  <a:schemeClr val="bg1"/>
                </a:solidFill>
              </a:rPr>
              <a:t>”, to submit this project, go to projects-showcase section under the 30 days of coding challenge.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54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73D83C-C7A3-D2A8-0FB9-8CB8C2E02734}"/>
              </a:ext>
            </a:extLst>
          </p:cNvPr>
          <p:cNvSpPr txBox="1"/>
          <p:nvPr/>
        </p:nvSpPr>
        <p:spPr>
          <a:xfrm>
            <a:off x="2180261" y="2367171"/>
            <a:ext cx="7831477" cy="258532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solidFill>
                  <a:srgbClr val="FFFF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Chesss</a:t>
            </a:r>
            <a:r>
              <a:rPr lang="en-US" sz="5400" b="1" dirty="0">
                <a:solidFill>
                  <a:srgbClr val="FFFF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!!!</a:t>
            </a:r>
            <a:br>
              <a:rPr lang="en-US" sz="5400" b="1" dirty="0">
                <a:solidFill>
                  <a:srgbClr val="FFFF00"/>
                </a:solidFill>
                <a:latin typeface="Alef" panose="00000500000000000000" pitchFamily="2" charset="-79"/>
                <a:cs typeface="Alef" panose="00000500000000000000" pitchFamily="2" charset="-79"/>
              </a:rPr>
            </a:br>
            <a:br>
              <a:rPr lang="en-US" sz="5400" b="1" dirty="0">
                <a:solidFill>
                  <a:srgbClr val="FFFF00"/>
                </a:solidFill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IN" sz="3600" dirty="0">
                <a:solidFill>
                  <a:srgbClr val="FFFF00"/>
                </a:solidFill>
                <a:latin typeface="Bahnschrift" panose="020B0502040204020203" pitchFamily="34" charset="0"/>
              </a:rPr>
              <a:t>https://chess.com/play/GM_ARMAAN</a:t>
            </a:r>
            <a:endParaRPr lang="en-IN" sz="5400" dirty="0">
              <a:solidFill>
                <a:srgbClr val="FFFF00"/>
              </a:solidFill>
              <a:latin typeface="Bahnschrift" panose="020B0502040204020203" pitchFamily="34" charset="0"/>
            </a:endParaRPr>
          </a:p>
          <a:p>
            <a:pPr algn="ctr"/>
            <a:endParaRPr lang="en-IN" dirty="0"/>
          </a:p>
        </p:txBody>
      </p:sp>
      <p:pic>
        <p:nvPicPr>
          <p:cNvPr id="4" name="Picture 3" descr="List of Institutes - View Details">
            <a:extLst>
              <a:ext uri="{FF2B5EF4-FFF2-40B4-BE49-F238E27FC236}">
                <a16:creationId xmlns:a16="http://schemas.microsoft.com/office/drawing/2014/main" id="{A74BECEF-C2B2-1BEB-8F5A-334C2483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135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73D83C-C7A3-D2A8-0FB9-8CB8C2E02734}"/>
              </a:ext>
            </a:extLst>
          </p:cNvPr>
          <p:cNvSpPr txBox="1"/>
          <p:nvPr/>
        </p:nvSpPr>
        <p:spPr>
          <a:xfrm>
            <a:off x="2180261" y="2367171"/>
            <a:ext cx="7831477" cy="92333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rgbClr val="FFFF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Typing time!</a:t>
            </a:r>
            <a:endParaRPr lang="en-IN" sz="5400" b="1" dirty="0">
              <a:solidFill>
                <a:srgbClr val="FFFF00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4" name="Picture 3" descr="List of Institutes - View Details">
            <a:extLst>
              <a:ext uri="{FF2B5EF4-FFF2-40B4-BE49-F238E27FC236}">
                <a16:creationId xmlns:a16="http://schemas.microsoft.com/office/drawing/2014/main" id="{A74BECEF-C2B2-1BEB-8F5A-334C2483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yping Practice - Technology Curriculum">
            <a:extLst>
              <a:ext uri="{FF2B5EF4-FFF2-40B4-BE49-F238E27FC236}">
                <a16:creationId xmlns:a16="http://schemas.microsoft.com/office/drawing/2014/main" id="{AF3A40D3-DB64-612B-0005-2BAA58358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4" b="98454" l="3475" r="94595">
                        <a14:foregroundMark x1="22008" y1="50515" x2="22394" y2="64948"/>
                        <a14:foregroundMark x1="34363" y1="62887" x2="22394" y2="76804"/>
                        <a14:foregroundMark x1="22394" y1="76804" x2="22008" y2="77320"/>
                        <a14:foregroundMark x1="4633" y1="61856" x2="21622" y2="95361"/>
                        <a14:foregroundMark x1="22394" y1="93299" x2="27799" y2="82990"/>
                        <a14:foregroundMark x1="25869" y1="81443" x2="15444" y2="79381"/>
                        <a14:foregroundMark x1="15058" y1="69588" x2="13127" y2="56186"/>
                        <a14:foregroundMark x1="23166" y1="50515" x2="23166" y2="50515"/>
                        <a14:foregroundMark x1="24324" y1="50000" x2="25869" y2="53093"/>
                        <a14:foregroundMark x1="36680" y1="56186" x2="39768" y2="60825"/>
                        <a14:foregroundMark x1="42857" y1="76289" x2="45174" y2="82474"/>
                        <a14:foregroundMark x1="29730" y1="87113" x2="40154" y2="79381"/>
                        <a14:foregroundMark x1="13900" y1="56186" x2="13900" y2="56186"/>
                        <a14:foregroundMark x1="12741" y1="54124" x2="14286" y2="51546"/>
                        <a14:foregroundMark x1="4633" y1="65464" x2="6950" y2="60309"/>
                        <a14:foregroundMark x1="4247" y1="65979" x2="8880" y2="61340"/>
                        <a14:foregroundMark x1="44015" y1="80928" x2="44015" y2="76804"/>
                        <a14:foregroundMark x1="59073" y1="78866" x2="72201" y2="90722"/>
                        <a14:foregroundMark x1="72201" y1="90722" x2="89961" y2="68041"/>
                        <a14:foregroundMark x1="89961" y1="68041" x2="88031" y2="58763"/>
                        <a14:foregroundMark x1="88031" y1="58763" x2="77992" y2="52577"/>
                        <a14:foregroundMark x1="77992" y1="52577" x2="73745" y2="52577"/>
                        <a14:foregroundMark x1="61390" y1="61340" x2="71815" y2="75773"/>
                        <a14:foregroundMark x1="77606" y1="98969" x2="77992" y2="98454"/>
                        <a14:foregroundMark x1="78378" y1="97423" x2="82625" y2="93299"/>
                        <a14:foregroundMark x1="82625" y1="93299" x2="85714" y2="84021"/>
                        <a14:foregroundMark x1="93436" y1="67010" x2="93436" y2="67010"/>
                        <a14:foregroundMark x1="94595" y1="64433" x2="94595" y2="64433"/>
                        <a14:foregroundMark x1="85328" y1="54639" x2="85328" y2="54639"/>
                        <a14:foregroundMark x1="57143" y1="76804" x2="57143" y2="76804"/>
                        <a14:foregroundMark x1="73745" y1="42784" x2="73745" y2="42784"/>
                        <a14:foregroundMark x1="85328" y1="42784" x2="85328" y2="42784"/>
                        <a14:foregroundMark x1="82239" y1="27835" x2="77606" y2="29381"/>
                        <a14:foregroundMark x1="86486" y1="25258" x2="87259" y2="27835"/>
                        <a14:foregroundMark x1="88417" y1="31443" x2="88417" y2="314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682" y="3290501"/>
            <a:ext cx="4288633" cy="321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355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73D83C-C7A3-D2A8-0FB9-8CB8C2E02734}"/>
              </a:ext>
            </a:extLst>
          </p:cNvPr>
          <p:cNvSpPr txBox="1"/>
          <p:nvPr/>
        </p:nvSpPr>
        <p:spPr>
          <a:xfrm>
            <a:off x="2180261" y="2367171"/>
            <a:ext cx="7831477" cy="153888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rgbClr val="FFFF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Before ending,</a:t>
            </a:r>
            <a:br>
              <a:rPr lang="en-US" sz="5400" b="1" dirty="0">
                <a:solidFill>
                  <a:srgbClr val="FFFF00"/>
                </a:solidFill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4000" b="1" dirty="0">
                <a:solidFill>
                  <a:srgbClr val="FFFF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there’s something left…</a:t>
            </a:r>
            <a:endParaRPr lang="en-IN" dirty="0"/>
          </a:p>
        </p:txBody>
      </p:sp>
      <p:pic>
        <p:nvPicPr>
          <p:cNvPr id="4" name="Picture 3" descr="List of Institutes - View Details">
            <a:extLst>
              <a:ext uri="{FF2B5EF4-FFF2-40B4-BE49-F238E27FC236}">
                <a16:creationId xmlns:a16="http://schemas.microsoft.com/office/drawing/2014/main" id="{A74BECEF-C2B2-1BEB-8F5A-334C2483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351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st of Institutes - View Details">
            <a:extLst>
              <a:ext uri="{FF2B5EF4-FFF2-40B4-BE49-F238E27FC236}">
                <a16:creationId xmlns:a16="http://schemas.microsoft.com/office/drawing/2014/main" id="{A74BECEF-C2B2-1BEB-8F5A-334C2483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63457D-0B10-1593-4BBD-56D38CBC730D}"/>
              </a:ext>
            </a:extLst>
          </p:cNvPr>
          <p:cNvSpPr/>
          <p:nvPr/>
        </p:nvSpPr>
        <p:spPr>
          <a:xfrm>
            <a:off x="1947298" y="606445"/>
            <a:ext cx="82974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CodeBeetles</a:t>
            </a:r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says:- Scan me!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DE1A6-4E44-AC55-36D4-0B22C0D56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235" y="2075298"/>
            <a:ext cx="4304954" cy="4304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19C05-794C-3742-9920-93FFCC4AE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2" y="4869681"/>
            <a:ext cx="2763748" cy="276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36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st of Institutes - View Details">
            <a:extLst>
              <a:ext uri="{FF2B5EF4-FFF2-40B4-BE49-F238E27FC236}">
                <a16:creationId xmlns:a16="http://schemas.microsoft.com/office/drawing/2014/main" id="{A74BECEF-C2B2-1BEB-8F5A-334C2483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63457D-0B10-1593-4BBD-56D38CBC730D}"/>
              </a:ext>
            </a:extLst>
          </p:cNvPr>
          <p:cNvSpPr/>
          <p:nvPr/>
        </p:nvSpPr>
        <p:spPr>
          <a:xfrm>
            <a:off x="3064623" y="606445"/>
            <a:ext cx="60627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MLH says:- Scan me!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3309C-9832-E6EB-00BC-B5E5E885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501" y="2845753"/>
            <a:ext cx="3567001" cy="351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4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st of Institutes - View Details">
            <a:extLst>
              <a:ext uri="{FF2B5EF4-FFF2-40B4-BE49-F238E27FC236}">
                <a16:creationId xmlns:a16="http://schemas.microsoft.com/office/drawing/2014/main" id="{A74BECEF-C2B2-1BEB-8F5A-334C2483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63457D-0B10-1593-4BBD-56D38CBC730D}"/>
              </a:ext>
            </a:extLst>
          </p:cNvPr>
          <p:cNvSpPr/>
          <p:nvPr/>
        </p:nvSpPr>
        <p:spPr>
          <a:xfrm>
            <a:off x="2102439" y="606445"/>
            <a:ext cx="7987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Chessscape</a:t>
            </a:r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says:- Scan me!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67200D-5F83-8CCF-99B0-85D32BA9E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687" y="2356277"/>
            <a:ext cx="4016625" cy="410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4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73D83C-C7A3-D2A8-0FB9-8CB8C2E02734}"/>
              </a:ext>
            </a:extLst>
          </p:cNvPr>
          <p:cNvSpPr txBox="1"/>
          <p:nvPr/>
        </p:nvSpPr>
        <p:spPr>
          <a:xfrm>
            <a:off x="2180261" y="2367171"/>
            <a:ext cx="7831477" cy="92333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rgbClr val="FFFF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Thank you!! </a:t>
            </a:r>
            <a:r>
              <a:rPr lang="en-US" sz="5400" b="1" dirty="0">
                <a:solidFill>
                  <a:srgbClr val="FFFF00"/>
                </a:solidFill>
                <a:latin typeface="Alef" panose="00000500000000000000" pitchFamily="2" charset="-79"/>
                <a:cs typeface="Alef" panose="00000500000000000000" pitchFamily="2" charset="-79"/>
                <a:sym typeface="Wingdings" panose="05000000000000000000" pitchFamily="2" charset="2"/>
              </a:rPr>
              <a:t></a:t>
            </a:r>
            <a:endParaRPr lang="en-IN" sz="5400" b="1" dirty="0">
              <a:solidFill>
                <a:srgbClr val="FFFF00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4" name="Picture 3" descr="List of Institutes - View Details">
            <a:extLst>
              <a:ext uri="{FF2B5EF4-FFF2-40B4-BE49-F238E27FC236}">
                <a16:creationId xmlns:a16="http://schemas.microsoft.com/office/drawing/2014/main" id="{A74BECEF-C2B2-1BEB-8F5A-334C2483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03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4CDBA5-0548-4CFB-285F-0E76EB0F2CEE}"/>
              </a:ext>
            </a:extLst>
          </p:cNvPr>
          <p:cNvSpPr txBox="1"/>
          <p:nvPr/>
        </p:nvSpPr>
        <p:spPr>
          <a:xfrm>
            <a:off x="330467" y="613018"/>
            <a:ext cx="3760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hnschrift" panose="020B0502040204020203" pitchFamily="34" charset="0"/>
                <a:cs typeface="Amiri Quran" panose="00000500000000000000" pitchFamily="2" charset="-78"/>
              </a:rPr>
              <a:t>Who am I</a:t>
            </a:r>
            <a:r>
              <a:rPr lang="en-US" sz="5400" dirty="0">
                <a:solidFill>
                  <a:srgbClr val="92D050"/>
                </a:solidFill>
                <a:latin typeface="Bahnschrift" panose="020B0502040204020203" pitchFamily="34" charset="0"/>
                <a:cs typeface="Amiri Quran" panose="00000500000000000000" pitchFamily="2" charset="-78"/>
              </a:rPr>
              <a:t>?</a:t>
            </a:r>
            <a:endParaRPr lang="en-IN" sz="5400" dirty="0">
              <a:solidFill>
                <a:srgbClr val="92D050"/>
              </a:solidFill>
              <a:latin typeface="Bahnschrift" panose="020B0502040204020203" pitchFamily="34" charset="0"/>
              <a:cs typeface="Amiri Quran" panose="000005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29BB81-204B-DB4B-C600-17A40B4A597E}"/>
              </a:ext>
            </a:extLst>
          </p:cNvPr>
          <p:cNvSpPr txBox="1"/>
          <p:nvPr/>
        </p:nvSpPr>
        <p:spPr>
          <a:xfrm>
            <a:off x="1257699" y="1809550"/>
            <a:ext cx="69517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Hey, I am </a:t>
            </a:r>
            <a:r>
              <a:rPr lang="en-US" sz="6000" b="1" dirty="0">
                <a:solidFill>
                  <a:srgbClr val="FFFF00"/>
                </a:solidFill>
                <a:latin typeface="Arial Rounded MT Bold" panose="020F0704030504030204" pitchFamily="34" charset="0"/>
              </a:rPr>
              <a:t>Armaan</a:t>
            </a:r>
            <a:r>
              <a:rPr lang="en-US" sz="6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.</a:t>
            </a:r>
            <a:endParaRPr lang="en-IN" sz="60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26B02-D292-EEFF-EBB9-817BA0D0FD5F}"/>
              </a:ext>
            </a:extLst>
          </p:cNvPr>
          <p:cNvSpPr txBox="1"/>
          <p:nvPr/>
        </p:nvSpPr>
        <p:spPr>
          <a:xfrm>
            <a:off x="614881" y="3771178"/>
            <a:ext cx="2080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-I like </a:t>
            </a:r>
            <a:r>
              <a:rPr lang="en-US" sz="2800" b="1" dirty="0">
                <a:solidFill>
                  <a:srgbClr val="FFFF00"/>
                </a:solidFill>
              </a:rPr>
              <a:t>Chess</a:t>
            </a:r>
            <a:r>
              <a:rPr lang="en-US" sz="2800" b="1" dirty="0">
                <a:solidFill>
                  <a:schemeClr val="bg1"/>
                </a:solidFill>
              </a:rPr>
              <a:t>,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422BCA-AC8A-BF0C-580F-B89E8C893997}"/>
              </a:ext>
            </a:extLst>
          </p:cNvPr>
          <p:cNvSpPr txBox="1"/>
          <p:nvPr/>
        </p:nvSpPr>
        <p:spPr>
          <a:xfrm>
            <a:off x="614881" y="4294398"/>
            <a:ext cx="2532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</a:t>
            </a:r>
            <a:r>
              <a:rPr lang="en-IN" sz="2800" b="0" i="0" dirty="0">
                <a:solidFill>
                  <a:srgbClr val="FFFF00"/>
                </a:solidFill>
                <a:effectLst/>
                <a:latin typeface="Google Sans"/>
              </a:rPr>
              <a:t>Pokémon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0EB72-EB13-46CA-3BCA-3671BA088338}"/>
              </a:ext>
            </a:extLst>
          </p:cNvPr>
          <p:cNvSpPr txBox="1"/>
          <p:nvPr/>
        </p:nvSpPr>
        <p:spPr>
          <a:xfrm>
            <a:off x="614881" y="4798433"/>
            <a:ext cx="2532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</a:t>
            </a:r>
            <a:r>
              <a:rPr lang="en-US" sz="2800" dirty="0">
                <a:solidFill>
                  <a:srgbClr val="FFFF00"/>
                </a:solidFill>
              </a:rPr>
              <a:t>Coding</a:t>
            </a:r>
            <a:r>
              <a:rPr lang="en-US" sz="2800" dirty="0">
                <a:solidFill>
                  <a:schemeClr val="bg1"/>
                </a:solidFill>
              </a:rPr>
              <a:t>,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588EEE-22E4-FBDA-6DCB-67137F425751}"/>
              </a:ext>
            </a:extLst>
          </p:cNvPr>
          <p:cNvSpPr txBox="1"/>
          <p:nvPr/>
        </p:nvSpPr>
        <p:spPr>
          <a:xfrm>
            <a:off x="614881" y="5302468"/>
            <a:ext cx="2532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</a:t>
            </a:r>
            <a:r>
              <a:rPr lang="en-US" sz="2800" dirty="0">
                <a:solidFill>
                  <a:srgbClr val="FFFF00"/>
                </a:solidFill>
              </a:rPr>
              <a:t>and M.U.N(s).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16" name="Picture 4" descr="List of Institutes - View Details">
            <a:extLst>
              <a:ext uri="{FF2B5EF4-FFF2-40B4-BE49-F238E27FC236}">
                <a16:creationId xmlns:a16="http://schemas.microsoft.com/office/drawing/2014/main" id="{B2537ECE-7A94-CD43-779D-6FA7FC90C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192" y="6200184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64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243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List of Institutes - View Details">
            <a:extLst>
              <a:ext uri="{FF2B5EF4-FFF2-40B4-BE49-F238E27FC236}">
                <a16:creationId xmlns:a16="http://schemas.microsoft.com/office/drawing/2014/main" id="{B2537ECE-7A94-CD43-779D-6FA7FC90C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192" y="6200184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42C8CA-673B-C6B9-81DE-84BF02992116}"/>
              </a:ext>
            </a:extLst>
          </p:cNvPr>
          <p:cNvSpPr/>
          <p:nvPr/>
        </p:nvSpPr>
        <p:spPr>
          <a:xfrm>
            <a:off x="3102796" y="1130157"/>
            <a:ext cx="5630238" cy="117125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EX-MLH MENTOR</a:t>
            </a:r>
            <a:endParaRPr lang="en-IN" sz="3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F61AFA-33FB-B756-A5B0-058C7E0414D5}"/>
              </a:ext>
            </a:extLst>
          </p:cNvPr>
          <p:cNvSpPr/>
          <p:nvPr/>
        </p:nvSpPr>
        <p:spPr>
          <a:xfrm>
            <a:off x="3102796" y="2720939"/>
            <a:ext cx="5630238" cy="117125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lgerian" panose="04020705040A02060702" pitchFamily="82" charset="0"/>
              </a:rPr>
              <a:t>Flutter/Dart</a:t>
            </a:r>
            <a:endParaRPr lang="en-IN" sz="36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834A42-BCCA-9BF8-6C98-BC193828FF58}"/>
              </a:ext>
            </a:extLst>
          </p:cNvPr>
          <p:cNvSpPr/>
          <p:nvPr/>
        </p:nvSpPr>
        <p:spPr>
          <a:xfrm>
            <a:off x="3102796" y="4311721"/>
            <a:ext cx="5630238" cy="117125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lgerian" panose="04020705040A02060702" pitchFamily="82" charset="0"/>
              </a:rPr>
              <a:t>Discord.py</a:t>
            </a:r>
            <a:endParaRPr lang="en-IN" sz="36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0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List of Institutes - View Details">
            <a:extLst>
              <a:ext uri="{FF2B5EF4-FFF2-40B4-BE49-F238E27FC236}">
                <a16:creationId xmlns:a16="http://schemas.microsoft.com/office/drawing/2014/main" id="{B2537ECE-7A94-CD43-779D-6FA7FC90C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192" y="6200184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42C8CA-673B-C6B9-81DE-84BF02992116}"/>
              </a:ext>
            </a:extLst>
          </p:cNvPr>
          <p:cNvSpPr/>
          <p:nvPr/>
        </p:nvSpPr>
        <p:spPr>
          <a:xfrm>
            <a:off x="3280881" y="2843373"/>
            <a:ext cx="5630238" cy="117125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Hackathons attended:- 13</a:t>
            </a:r>
            <a:endParaRPr lang="en-IN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795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List of Institutes - View Details">
            <a:extLst>
              <a:ext uri="{FF2B5EF4-FFF2-40B4-BE49-F238E27FC236}">
                <a16:creationId xmlns:a16="http://schemas.microsoft.com/office/drawing/2014/main" id="{B2537ECE-7A94-CD43-779D-6FA7FC90C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192" y="6200184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42C8CA-673B-C6B9-81DE-84BF02992116}"/>
              </a:ext>
            </a:extLst>
          </p:cNvPr>
          <p:cNvSpPr/>
          <p:nvPr/>
        </p:nvSpPr>
        <p:spPr>
          <a:xfrm>
            <a:off x="3280881" y="2843373"/>
            <a:ext cx="5630238" cy="117125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Hackathons won:-9</a:t>
            </a:r>
            <a:endParaRPr lang="en-IN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4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st of Institutes - View Details">
            <a:extLst>
              <a:ext uri="{FF2B5EF4-FFF2-40B4-BE49-F238E27FC236}">
                <a16:creationId xmlns:a16="http://schemas.microsoft.com/office/drawing/2014/main" id="{F5BA75A6-DC75-946B-26E7-08791C5E6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9F272C-61A6-21AB-5C6D-1B2847EAB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36" y="1068512"/>
            <a:ext cx="2203036" cy="4895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34F7A2-94BC-0643-7BCC-3D2E45840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948" y="246879"/>
            <a:ext cx="2798103" cy="6218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965A4-8DE1-5AD4-F369-2D2BEB87CB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50" y="956866"/>
            <a:ext cx="2159114" cy="479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7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st of Institutes - View Details">
            <a:extLst>
              <a:ext uri="{FF2B5EF4-FFF2-40B4-BE49-F238E27FC236}">
                <a16:creationId xmlns:a16="http://schemas.microsoft.com/office/drawing/2014/main" id="{F5BA75A6-DC75-946B-26E7-08791C5E6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09105-F552-D5C5-7F8F-62B6D7E55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36" y="956866"/>
            <a:ext cx="2298564" cy="5107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4B04B-51A9-FFE6-3472-992269CB1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817" y="480317"/>
            <a:ext cx="2653815" cy="5897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E1DBB-BC56-5D92-A574-A3BADDC18D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015" y="752582"/>
            <a:ext cx="2531295" cy="562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4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st of Institutes - View Details">
            <a:extLst>
              <a:ext uri="{FF2B5EF4-FFF2-40B4-BE49-F238E27FC236}">
                <a16:creationId xmlns:a16="http://schemas.microsoft.com/office/drawing/2014/main" id="{F5BA75A6-DC75-946B-26E7-08791C5E6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094" y="6251555"/>
            <a:ext cx="639994" cy="4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F723C0-7BFE-8148-D16E-94F729FFB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76" y="812943"/>
            <a:ext cx="2354451" cy="5232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10F2C-A4E4-B14B-E9CC-F6CC50AA6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04" y="310786"/>
            <a:ext cx="2806392" cy="6236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00D184-3C70-7191-3A87-AF3B6718B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370" y="569946"/>
            <a:ext cx="2556724" cy="568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7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Words>288</Words>
  <Application>Microsoft Office PowerPoint</Application>
  <PresentationFormat>Widescreen</PresentationFormat>
  <Paragraphs>44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Alef</vt:lpstr>
      <vt:lpstr>Algerian</vt:lpstr>
      <vt:lpstr>Arial</vt:lpstr>
      <vt:lpstr>Arial Black</vt:lpstr>
      <vt:lpstr>Arial Rounded MT Bold</vt:lpstr>
      <vt:lpstr>Bahnschrift</vt:lpstr>
      <vt:lpstr>Bahnschrift SemiLight SemiConde</vt:lpstr>
      <vt:lpstr>Cabin Sketch</vt:lpstr>
      <vt:lpstr>Calibri</vt:lpstr>
      <vt:lpstr>Calibri Light</vt:lpstr>
      <vt:lpstr>Google Sans</vt:lpstr>
      <vt:lpstr>Söhne</vt:lpstr>
      <vt:lpstr>Youtube noto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Payal Armaan</dc:creator>
  <cp:lastModifiedBy>Payal Armaan</cp:lastModifiedBy>
  <cp:revision>19</cp:revision>
  <dcterms:created xsi:type="dcterms:W3CDTF">2023-05-07T07:38:41Z</dcterms:created>
  <dcterms:modified xsi:type="dcterms:W3CDTF">2023-07-07T04:48:55Z</dcterms:modified>
</cp:coreProperties>
</file>